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88163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B2437234-6F59-43FB-B631-E3A589AD214A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9B7F4D23-7F40-4A05-9DE6-1FE9B19E25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097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8774-67E2-441F-8E8D-67039A2DF2E7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5066-C963-4098-B2BA-105D7F537B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8774-67E2-441F-8E8D-67039A2DF2E7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5066-C963-4098-B2BA-105D7F537B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8774-67E2-441F-8E8D-67039A2DF2E7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5066-C963-4098-B2BA-105D7F537B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8774-67E2-441F-8E8D-67039A2DF2E7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5066-C963-4098-B2BA-105D7F537B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8774-67E2-441F-8E8D-67039A2DF2E7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5066-C963-4098-B2BA-105D7F537B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8774-67E2-441F-8E8D-67039A2DF2E7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5066-C963-4098-B2BA-105D7F537B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8774-67E2-441F-8E8D-67039A2DF2E7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5066-C963-4098-B2BA-105D7F537B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8774-67E2-441F-8E8D-67039A2DF2E7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5066-C963-4098-B2BA-105D7F537B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8774-67E2-441F-8E8D-67039A2DF2E7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5066-C963-4098-B2BA-105D7F537B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8774-67E2-441F-8E8D-67039A2DF2E7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5066-C963-4098-B2BA-105D7F537B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8774-67E2-441F-8E8D-67039A2DF2E7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5066-C963-4098-B2BA-105D7F537B8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22000" contrast="12000"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28774-67E2-441F-8E8D-67039A2DF2E7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05066-C963-4098-B2BA-105D7F537B8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dirty="0"/>
              <a:t> </a:t>
            </a:r>
            <a:endParaRPr lang="cs-CZ" dirty="0" smtClean="0"/>
          </a:p>
          <a:p>
            <a:pPr algn="ctr">
              <a:buNone/>
            </a:pPr>
            <a:r>
              <a:rPr lang="cs-CZ" sz="4400" b="1" i="1" dirty="0" smtClean="0">
                <a:latin typeface="Gabriola" pitchFamily="82" charset="0"/>
                <a:cs typeface="Andalus" pitchFamily="18" charset="-78"/>
              </a:rPr>
              <a:t>Obec Lesonice Vás srdečně zve na </a:t>
            </a:r>
          </a:p>
          <a:p>
            <a:pPr algn="ctr">
              <a:buNone/>
            </a:pPr>
            <a:r>
              <a:rPr lang="cs-CZ" sz="6000" b="1" i="1" dirty="0" smtClean="0">
                <a:latin typeface="Gabriola" pitchFamily="82" charset="0"/>
                <a:cs typeface="Andalus" pitchFamily="18" charset="-78"/>
              </a:rPr>
              <a:t>SETKÁNÍ  SENIORŮ</a:t>
            </a:r>
          </a:p>
          <a:p>
            <a:pPr algn="ctr">
              <a:buNone/>
            </a:pPr>
            <a:endParaRPr lang="cs-CZ" sz="2400" b="1" dirty="0">
              <a:latin typeface="Gabriola" pitchFamily="82" charset="0"/>
              <a:cs typeface="Andalus" pitchFamily="18" charset="-78"/>
            </a:endParaRPr>
          </a:p>
          <a:p>
            <a:pPr algn="ctr">
              <a:buNone/>
            </a:pPr>
            <a:r>
              <a:rPr lang="cs-CZ" sz="4000" b="1" dirty="0" smtClean="0">
                <a:latin typeface="Gabriola" pitchFamily="82" charset="0"/>
                <a:cs typeface="Andalus" pitchFamily="18" charset="-78"/>
              </a:rPr>
              <a:t> </a:t>
            </a:r>
            <a:r>
              <a:rPr lang="cs-CZ" sz="4800" b="1" dirty="0" smtClean="0">
                <a:latin typeface="Gabriola" pitchFamily="82" charset="0"/>
                <a:cs typeface="Andalus" pitchFamily="18" charset="-78"/>
              </a:rPr>
              <a:t>9. 11. 2018 </a:t>
            </a:r>
            <a:r>
              <a:rPr lang="cs-CZ" sz="4800" dirty="0" smtClean="0">
                <a:latin typeface="Gabriola" pitchFamily="82" charset="0"/>
                <a:cs typeface="Andalus" pitchFamily="18" charset="-78"/>
              </a:rPr>
              <a:t>v </a:t>
            </a:r>
            <a:r>
              <a:rPr lang="cs-CZ" sz="4800" b="1" dirty="0" smtClean="0">
                <a:latin typeface="Gabriola" pitchFamily="82" charset="0"/>
                <a:cs typeface="Andalus" pitchFamily="18" charset="-78"/>
              </a:rPr>
              <a:t>17:00 hod.</a:t>
            </a:r>
            <a:r>
              <a:rPr lang="cs-CZ" sz="4000" dirty="0" smtClean="0">
                <a:latin typeface="Gabriola" pitchFamily="82" charset="0"/>
                <a:cs typeface="Andalus" pitchFamily="18" charset="-78"/>
              </a:rPr>
              <a:t> </a:t>
            </a:r>
            <a:r>
              <a:rPr lang="cs-CZ" sz="4800" b="1" dirty="0">
                <a:latin typeface="Gabriola" pitchFamily="82" charset="0"/>
                <a:cs typeface="Andalus" pitchFamily="18" charset="-78"/>
              </a:rPr>
              <a:t>v</a:t>
            </a:r>
            <a:r>
              <a:rPr lang="cs-CZ" sz="4800" b="1" dirty="0" smtClean="0">
                <a:latin typeface="Gabriola" pitchFamily="82" charset="0"/>
                <a:cs typeface="Andalus" pitchFamily="18" charset="-78"/>
              </a:rPr>
              <a:t> lesonické sokolovně </a:t>
            </a:r>
          </a:p>
          <a:p>
            <a:pPr algn="ctr">
              <a:buNone/>
            </a:pPr>
            <a:endParaRPr lang="cs-CZ" sz="1600" i="1" dirty="0" smtClean="0">
              <a:latin typeface="Gabriola" pitchFamily="82" charset="0"/>
              <a:cs typeface="Andalus" pitchFamily="18" charset="-78"/>
            </a:endParaRPr>
          </a:p>
          <a:p>
            <a:pPr algn="ctr">
              <a:buNone/>
            </a:pPr>
            <a:endParaRPr lang="cs-CZ" sz="1600" i="1" dirty="0">
              <a:latin typeface="Gabriola" pitchFamily="82" charset="0"/>
              <a:cs typeface="Andalus" pitchFamily="18" charset="-78"/>
            </a:endParaRPr>
          </a:p>
          <a:p>
            <a:pPr algn="ctr">
              <a:buNone/>
            </a:pPr>
            <a:r>
              <a:rPr lang="cs-CZ" i="1" dirty="0" smtClean="0">
                <a:latin typeface="Gabriola" pitchFamily="82" charset="0"/>
                <a:cs typeface="Andalus" pitchFamily="18" charset="-78"/>
              </a:rPr>
              <a:t>V rámci kulturní části </a:t>
            </a:r>
            <a:r>
              <a:rPr lang="cs-CZ" sz="3600" b="1" i="1" dirty="0" smtClean="0">
                <a:latin typeface="Gabriola" pitchFamily="82" charset="0"/>
                <a:cs typeface="Andalus" pitchFamily="18" charset="-78"/>
              </a:rPr>
              <a:t>vystoupí děti a žáci ZŠ </a:t>
            </a:r>
            <a:r>
              <a:rPr lang="cs-CZ" sz="3600" b="1" i="1" smtClean="0">
                <a:latin typeface="Gabriola" pitchFamily="82" charset="0"/>
                <a:cs typeface="Andalus" pitchFamily="18" charset="-78"/>
              </a:rPr>
              <a:t>a MŠ Lesonice</a:t>
            </a:r>
            <a:r>
              <a:rPr lang="cs-CZ" sz="3600" b="1" i="1" dirty="0" smtClean="0">
                <a:latin typeface="Gabriola" pitchFamily="82" charset="0"/>
                <a:cs typeface="Andalus" pitchFamily="18" charset="-78"/>
              </a:rPr>
              <a:t>.</a:t>
            </a:r>
            <a:endParaRPr lang="cs-CZ" b="1" i="1" dirty="0" smtClean="0">
              <a:latin typeface="Gabriola" pitchFamily="82" charset="0"/>
              <a:cs typeface="Andalus" pitchFamily="18" charset="-78"/>
            </a:endParaRPr>
          </a:p>
          <a:p>
            <a:pPr algn="ctr">
              <a:buNone/>
            </a:pPr>
            <a:endParaRPr lang="cs-CZ" sz="1800" i="1" dirty="0" smtClean="0">
              <a:latin typeface="Gabriola" pitchFamily="82" charset="0"/>
              <a:cs typeface="Andalus" pitchFamily="18" charset="-78"/>
            </a:endParaRPr>
          </a:p>
          <a:p>
            <a:pPr algn="ctr">
              <a:buNone/>
            </a:pPr>
            <a:r>
              <a:rPr lang="cs-CZ" i="1" dirty="0" smtClean="0">
                <a:latin typeface="Gabriola" pitchFamily="82" charset="0"/>
                <a:cs typeface="Andalus" pitchFamily="18" charset="-78"/>
              </a:rPr>
              <a:t>K poslechu a k tanci zahraje skupina </a:t>
            </a:r>
            <a:r>
              <a:rPr lang="cs-CZ" sz="4000" b="1" i="1" dirty="0" smtClean="0">
                <a:latin typeface="Gabriola" pitchFamily="82" charset="0"/>
                <a:cs typeface="Andalus" pitchFamily="18" charset="-78"/>
              </a:rPr>
              <a:t>LOS VALOS. </a:t>
            </a:r>
          </a:p>
          <a:p>
            <a:pPr algn="ctr">
              <a:buNone/>
            </a:pPr>
            <a:endParaRPr lang="cs-CZ" sz="1800" i="1" dirty="0" smtClean="0">
              <a:latin typeface="Gabriola" pitchFamily="82" charset="0"/>
              <a:cs typeface="Andalus" pitchFamily="18" charset="-78"/>
            </a:endParaRPr>
          </a:p>
          <a:p>
            <a:pPr algn="ctr">
              <a:buNone/>
            </a:pPr>
            <a:r>
              <a:rPr lang="cs-CZ" sz="4000" b="1" i="1" dirty="0" smtClean="0">
                <a:latin typeface="Gabriola" pitchFamily="82" charset="0"/>
                <a:cs typeface="Andalus" pitchFamily="18" charset="-78"/>
              </a:rPr>
              <a:t>Dopravu </a:t>
            </a:r>
            <a:r>
              <a:rPr lang="cs-CZ" i="1" dirty="0" smtClean="0">
                <a:latin typeface="Gabriola" pitchFamily="82" charset="0"/>
                <a:cs typeface="Andalus" pitchFamily="18" charset="-78"/>
              </a:rPr>
              <a:t>z Cidliny, z Babic a zpět zajišťují místní obecní úřady. </a:t>
            </a:r>
            <a:endParaRPr lang="cs-CZ" i="1" dirty="0">
              <a:latin typeface="Gabriola" pitchFamily="82" charset="0"/>
              <a:cs typeface="Andalus" pitchFamily="18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58</Words>
  <Application>Microsoft Office PowerPoint</Application>
  <PresentationFormat>Předvádění na obrazovce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Andalus</vt:lpstr>
      <vt:lpstr>Arial</vt:lpstr>
      <vt:lpstr>Calibri</vt:lpstr>
      <vt:lpstr>Gabriola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Daniela</dc:creator>
  <cp:lastModifiedBy>Reznickova</cp:lastModifiedBy>
  <cp:revision>15</cp:revision>
  <cp:lastPrinted>2018-10-25T11:54:19Z</cp:lastPrinted>
  <dcterms:created xsi:type="dcterms:W3CDTF">2018-10-24T17:00:15Z</dcterms:created>
  <dcterms:modified xsi:type="dcterms:W3CDTF">2018-10-25T12:02:23Z</dcterms:modified>
</cp:coreProperties>
</file>